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8BA565-7E2D-72A4-3CCA-25FCBFF10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1131E4-64D3-239C-5328-A78592804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5E5011-2575-FD8C-E6AB-9F752C68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1727E-1AD6-453C-9488-F8EA9319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F7E054-652E-CC2A-0FEE-0BF7EEC3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36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92E78-DC53-6A63-9322-7D5CA4E8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C66EAF-BB03-5A62-18AF-7B24024E0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7803BA-31A0-E70E-0C77-CDB8B71B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1EFFAE-5C45-8194-5F63-2EF7F9B42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EF71B2-F66C-70E3-0353-DEA5F3FC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53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DA1AF0C-7674-D68F-369D-590426AD8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DD402F-43C7-AE8B-9400-A3528011B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874D11-3BF6-B5FE-D52F-DC817154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3CD2F-6401-70DB-A1C5-160DEBBE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6616AE-0B00-3F27-AD78-11588511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5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A865B-E5E2-4353-AE9C-50B23A2DD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B8D7CD-B196-4F8A-BCEB-E85E620DB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E7CAB3-3D5C-5FB8-C158-7992059DA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8F2DC1-9762-8C50-1C5A-53DE7136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E88E67-1D48-46C0-D79B-434037C1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0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9E6FC-31D2-A222-E06D-D7BB99E4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544559-033E-1A02-4E5C-8630C535E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7B989E-1BF1-221F-82D4-3681D641B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DA6910-1B73-04B6-4CC9-D81734C5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A98C37-1B82-2B61-A8D7-59FB989F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75910-6AB3-115B-F17D-272605212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FF0266-302B-CA90-C9C5-2FEA46D15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4495BB-B9B6-BB74-17DE-4F8E1178B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EBAB75-FA4F-3FFD-DF49-ADDC6849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07760E-82D5-9457-6912-898E94C4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F4D6C2-AC2B-C183-0564-A930C8A06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10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79D5C-E60C-E889-7010-4267C664F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75DC29-894D-BEB7-CE69-C558C14E1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4ADA92-99EB-B1C1-B37E-A78605531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B11825-1136-7576-A829-09D43E386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9CA68E-CFA9-2747-E27F-4D5B356BD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F6117CE-0ADE-1D4F-7BAD-2D91720A1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09B1121-5914-F74D-D381-1F866AC19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2CE558-BB9E-6794-7496-360133EB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1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F8216-6C0B-4A02-5FEE-35F5F3A5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0DB66CD-D38E-8ED6-E90D-4E0FF9095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39FF0C-F564-DDEB-3DB9-E21F4993D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0445DA-B78E-B5B6-A170-92776EA5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14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8A3656-8B6F-35D6-8647-BB8E97AF9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A5090D-446F-7543-BC49-A075A34A1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C5D817-9479-D314-6265-4B20ED3F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6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55CBD-9B95-970D-E189-1E9190EC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6085D2-2E6E-7B1E-F5FA-B57121790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979AB0-FEDB-A0D8-FBFD-E8BD94381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C82B0C-6627-0302-D428-CE0F3970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3A1D9D-F514-5CC2-4409-85CA974F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F8A962-9446-3EFE-3DB6-4AF0ECE52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5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9C8D5-F5F4-2214-D70E-8A63B7AA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19F47B-8697-5064-A3D2-C5C42A462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EF012C-D52C-7933-1096-C655E43A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ACF531-06E7-9BC2-24D0-9CFD03A07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CB2DE5-01EB-5825-5E84-7A7CFB58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0128D1-7816-D640-71C9-840FCBE3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4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EC55BF-1CAE-CF42-6FA8-E81CAF35E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348ED3-9F84-A993-2B6A-99AE6A23E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6EDD9E-E753-4B10-E253-5AAEDA050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2C67E-9EF0-4668-992F-ABCECE819F02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86378A-FBF1-3378-630E-C53FC2A24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45905D-7C67-6DFF-3346-EC963D90C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12EEC-1AA9-4196-BECB-B07C7AE9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15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254320C-249C-454B-8AD8-68F89AE40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0621" y="697241"/>
            <a:ext cx="5920314" cy="546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22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Менеджер</cp:lastModifiedBy>
  <cp:revision>4</cp:revision>
  <dcterms:created xsi:type="dcterms:W3CDTF">2026-03-12T05:30:15Z</dcterms:created>
  <dcterms:modified xsi:type="dcterms:W3CDTF">2026-03-18T08:27:45Z</dcterms:modified>
</cp:coreProperties>
</file>